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115000</c:v>
                </c:pt>
                <c:pt idx="1">
                  <c:v>160000</c:v>
                </c:pt>
                <c:pt idx="2" formatCode="General">
                  <c:v>235000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Gross Margin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Sheet1!$C$2:$C$4</c:f>
              <c:numCache>
                <c:formatCode>#,##0</c:formatCode>
                <c:ptCount val="3"/>
                <c:pt idx="0">
                  <c:v>109000</c:v>
                </c:pt>
                <c:pt idx="1">
                  <c:v>150000</c:v>
                </c:pt>
                <c:pt idx="2" formatCode="General">
                  <c:v>215000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Profit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Sheet1!$D$2:$D$4</c:f>
              <c:numCache>
                <c:formatCode>#,##0</c:formatCode>
                <c:ptCount val="3"/>
                <c:pt idx="0">
                  <c:v>20000</c:v>
                </c:pt>
                <c:pt idx="1">
                  <c:v>30000</c:v>
                </c:pt>
                <c:pt idx="2">
                  <c:v>70000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72008960"/>
        <c:axId val="167191104"/>
        <c:axId val="0"/>
      </c:bar3DChart>
      <c:catAx>
        <c:axId val="17200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191104"/>
        <c:crosses val="autoZero"/>
        <c:auto val="1"/>
        <c:lblAlgn val="ctr"/>
        <c:lblOffset val="100"/>
        <c:noMultiLvlLbl val="0"/>
      </c:catAx>
      <c:valAx>
        <c:axId val="16719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0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76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45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4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58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08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80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22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10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19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68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B5277-CBB3-4EBA-A492-E9605451C756}" type="datetimeFigureOut">
              <a:rPr lang="en-US" smtClean="0"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44D4-C6A9-4DE2-9971-47890AF01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878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 C Wash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Pitch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94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Wash is run by the owners who have had a credible experience in the car wash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car was business will be taken to the location of the comfort of the consumers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be providing services as a full package and limited package for certain prices and time and comfort 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01425"/>
            <a:ext cx="5047445" cy="208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79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Interior car washing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Exterior car washing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Detailing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wash 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dealership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fleet washes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676946"/>
            <a:ext cx="7924800" cy="59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Positioning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many car wash service on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but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are personalized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rigidity of the car wash services around and busy schedules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deny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 the time to take their vehicles for 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clean-up.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services should be provided with different platforms such a mobile-based apps and web-based app s and hot numbers that are readily available to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651" y="4468970"/>
            <a:ext cx="4762500" cy="226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99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positioning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over a billion user of personal cars in the world, and the number increases by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services will be detailed for the corporate and individual car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owners.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Wash will service new car owners, elder luxury car owners, lifetime owners, sport car owner and new and used car owners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14" y="4452335"/>
            <a:ext cx="4000500" cy="2667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557" y="-165162"/>
            <a:ext cx="3940701" cy="209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72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030" y="1287886"/>
            <a:ext cx="7468672" cy="427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242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Networks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 C Wash will make strategic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partnerships in the business of car wash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will partner with key car washing small business in different areas to reach the market segment demands in areas far from our main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braches.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also partner with the water companies in and water providers in the many townships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municipals.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will also partner with the government and private entities that will be of strategic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important network however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Wash will be that of the business and its consumers through its service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platforms.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037" y="-1037052"/>
            <a:ext cx="4762500" cy="286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62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segment.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existing competition.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there will be competition from new entrants in the market.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5" y="3269974"/>
            <a:ext cx="4784035" cy="35880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22" y="0"/>
            <a:ext cx="4051852" cy="27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45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Benefits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will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cars cleaned at their own convenience and at the comfort of their homes and their business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premises.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Among other benefits the consumers will also be enrolled in referral benefits program where they will receive extra credits for extra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r>
              <a:rPr lang="en-US" dirty="0" smtClean="0"/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61" y="3882887"/>
            <a:ext cx="5989982" cy="297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89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operated by the central office in headquarter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also delicate management of operation to regional managers and branch managers in their respective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mainly include; the car was services and car dealership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192" y="4001294"/>
            <a:ext cx="4762500" cy="34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8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1614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Threat for new entries.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Copies of service by other competitors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failure.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064" y="180304"/>
            <a:ext cx="6576811" cy="6286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26" y="3323554"/>
            <a:ext cx="5852160" cy="32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41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Shares will be sold to private owners at premium prices, and later a public offering will be issued for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68958"/>
            <a:ext cx="7401059" cy="408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96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471</Words>
  <Application>Microsoft Office PowerPoint</Application>
  <PresentationFormat>Custom</PresentationFormat>
  <Paragraphs>45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Modi C Wash </vt:lpstr>
      <vt:lpstr>EXECUTIVE </vt:lpstr>
      <vt:lpstr>Continuation</vt:lpstr>
      <vt:lpstr>Market Positioning </vt:lpstr>
      <vt:lpstr>Product positioning </vt:lpstr>
      <vt:lpstr>PowerPoint Presentation</vt:lpstr>
      <vt:lpstr>Business Networks</vt:lpstr>
      <vt:lpstr>Competition </vt:lpstr>
      <vt:lpstr>Customer Benefits </vt:lpstr>
      <vt:lpstr>Operations </vt:lpstr>
      <vt:lpstr>Financials</vt:lpstr>
      <vt:lpstr>RISKS </vt:lpstr>
      <vt:lpstr>FINANCING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Modi C Wash</dc:title>
  <dc:creator>Vinny</dc:creator>
  <cp:lastModifiedBy>vini</cp:lastModifiedBy>
  <cp:revision>8</cp:revision>
  <dcterms:created xsi:type="dcterms:W3CDTF">2018-04-09T12:35:07Z</dcterms:created>
  <dcterms:modified xsi:type="dcterms:W3CDTF">2018-04-09T13:51:05Z</dcterms:modified>
</cp:coreProperties>
</file>